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270" autoAdjust="0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2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vertellen wat ervoor gezorgd heeft dat meester Tom besluit om Sarah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gaten te houden. 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vertellen waarom er puntjes in de tekst staan. </a:t>
            </a:r>
          </a:p>
        </p:txBody>
      </p:sp>
      <p:pic>
        <p:nvPicPr>
          <p:cNvPr id="13" name="Afbeelding 90" descr="Groep zeven slaat teru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905" y="2606279"/>
            <a:ext cx="1836420" cy="281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242982"/>
            <a:ext cx="5326387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121" y="3934480"/>
            <a:ext cx="2429196" cy="158904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368087" y="1242982"/>
            <a:ext cx="554791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Beste antwoord kiezen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78 en 79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368087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01" y="2294661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01" y="42049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Afbeelding 90" descr="Groep zeven slaat teru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905" y="1990726"/>
            <a:ext cx="1836420" cy="281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80 t/m 86)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424" y="4097978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6057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88129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88129" y="1506755"/>
            <a:ext cx="873867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met je team waarover je zou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als jij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Dagmar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was geweest.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Hoe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zou zij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zich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nu voelen? En wat zou ze denken?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aan wie Dagmar de brief zou kunnen schrijven.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23" y="264282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763220" y="3564792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teamwoordenboek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brief schrijven vanuit het perspectief van Dagmar over haar gevoelens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gedachten. </a:t>
            </a:r>
          </a:p>
        </p:txBody>
      </p:sp>
      <p:pic>
        <p:nvPicPr>
          <p:cNvPr id="13" name="Afbeelding 90" descr="Groep zeven slaat teru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80" y="2298502"/>
            <a:ext cx="1836420" cy="281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81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Brief schrijven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Voorkant maken voor het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welke twee woorden jullie gaan presenteren 	aan de groep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25172" y="3475820"/>
            <a:ext cx="3385605" cy="271282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33916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440322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Teamwoordenboek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589" y="2562026"/>
            <a:ext cx="5108411" cy="316627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90" descr="Groep zeven slaat teru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87" y="3920876"/>
            <a:ext cx="1055739" cy="1618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dresseren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failliet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verslag uitbrengen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fauteuil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rep en roer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hysterisch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211" y="3112915"/>
            <a:ext cx="1935459" cy="27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56 t/m 64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5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Beste antwoord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kiezen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63 en 64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361" y="4072598"/>
            <a:ext cx="2518895" cy="224427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290471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684172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440322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746107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455" y="2927130"/>
            <a:ext cx="3158466" cy="20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waarom Rutger-Jan besluit om zelf de cola en chips te halen. 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vertellen welk plan Youssef bedacht heeft. </a:t>
            </a:r>
          </a:p>
        </p:txBody>
      </p:sp>
      <p:pic>
        <p:nvPicPr>
          <p:cNvPr id="8" name="Afbeelding 90" descr="Groep zeven slaat teru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80" y="2298502"/>
            <a:ext cx="1836420" cy="281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77805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93313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65 t/m 72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9159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081" y="367278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54" y="3754268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37948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152325"/>
            <a:ext cx="54736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0507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826" y="3171881"/>
            <a:ext cx="2715427" cy="177628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42348" y="1147313"/>
            <a:ext cx="56536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71 en 72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442348" y="60507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7" y="204904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10" y="379800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wat er van Youssefs plan terecht gekomen is. 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waarom Dagmar opgelucht is dat Youssef ook van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Sarahs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geheim af weet. </a:t>
            </a:r>
          </a:p>
        </p:txBody>
      </p:sp>
      <p:pic>
        <p:nvPicPr>
          <p:cNvPr id="13" name="Afbeelding 90" descr="Groep zeven slaat teru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80" y="2606279"/>
            <a:ext cx="1836420" cy="2815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7241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15530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73 t/m 79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Groep zeven slaat terug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504" y="86430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340" y="322710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1554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2878</TotalTime>
  <Words>964</Words>
  <Application>Microsoft Office PowerPoint</Application>
  <PresentationFormat>Widescreen</PresentationFormat>
  <Paragraphs>246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197</cp:revision>
  <dcterms:created xsi:type="dcterms:W3CDTF">2017-07-26T14:05:48Z</dcterms:created>
  <dcterms:modified xsi:type="dcterms:W3CDTF">2022-09-01T09:43:46Z</dcterms:modified>
</cp:coreProperties>
</file>